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modernComment_101_C34479C8.xml" ContentType="application/vnd.ms-powerpoint.comments+xml"/>
  <Override PartName="/ppt/comments/modernComment_112_A394B28A.xml" ContentType="application/vnd.ms-powerpoint.comments+xml"/>
  <Override PartName="/ppt/comments/modernComment_107_7A71734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96" r:id="rId2"/>
    <p:sldMasterId id="2147483672" r:id="rId3"/>
  </p:sldMasterIdLst>
  <p:sldIdLst>
    <p:sldId id="256" r:id="rId4"/>
    <p:sldId id="257" r:id="rId5"/>
    <p:sldId id="258" r:id="rId6"/>
    <p:sldId id="259" r:id="rId7"/>
    <p:sldId id="260" r:id="rId8"/>
    <p:sldId id="270" r:id="rId9"/>
    <p:sldId id="271" r:id="rId10"/>
    <p:sldId id="274" r:id="rId11"/>
    <p:sldId id="268" r:id="rId12"/>
    <p:sldId id="261" r:id="rId13"/>
    <p:sldId id="263" r:id="rId14"/>
    <p:sldId id="264" r:id="rId15"/>
    <p:sldId id="266" r:id="rId16"/>
    <p:sldId id="265" r:id="rId17"/>
    <p:sldId id="267" r:id="rId18"/>
    <p:sldId id="273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Semibold" panose="020B0702040204020203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B24C01-3EBD-CE08-BB94-17E5538FF4BE}" name="Beth Massi" initials="BM" userId="S::bethma@microsoft.com::bd08b5aa-02b2-43fc-b15c-eeea7517ad71" providerId="AD"/>
  <p188:author id="{4D93CE5B-1EB1-904F-3961-ADCA8C61AAA8}" name="Kaitlin Wilkinson" initials="KW" userId="S::kawilkin@microsoft.com::19f0d050-49bc-497d-8e90-6356aca819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1DE"/>
    <a:srgbClr val="701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EE033-D07D-470C-A957-DCC92CA4DAF0}" v="2" dt="2020-04-09T21:29:12.885"/>
    <p1510:client id="{5FC11DAF-1053-4D4D-82EF-BD6717AAC78B}" v="194" dt="2020-04-09T17:46:44.345"/>
    <p1510:client id="{843006C8-164C-F04B-820B-328332FE5D90}" v="6" dt="2020-04-09T20:51:13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399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8/10/relationships/authors" Target="authors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56-FC4E-A816-15EBBB89C3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56-FC4E-A816-15EBBB89C3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56-FC4E-A816-15EBBB89C3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56-FC4E-A816-15EBBB89C3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56-FC4E-A816-15EBBB89C3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56-FC4E-A816-15EBBB89C3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56-FC4E-A816-15EBBB89C3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56-FC4E-A816-15EBBB89C3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56-FC4E-A816-15EBBB89C3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1_C34479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BC1B05-E2AB-4B97-9D53-727E797E66A2}" authorId="{7CB24C01-3EBD-CE08-BB94-17E5538FF4BE}" status="resolved" created="2020-04-09T17:32:57.002">
    <pc:sldMkLst xmlns:pc="http://schemas.microsoft.com/office/powerpoint/2013/main/command">
      <pc:docMk/>
      <pc:sldMk cId="3276044744" sldId="257"/>
    </pc:sldMkLst>
    <p188:replyLst>
      <p188:reply id="{87460E91-CF13-674A-98EA-A689BCB86F14}" authorId="{4D93CE5B-1EB1-904F-3961-ADCA8C61AAA8}" created="2020-04-09T20:51:46.021">
        <p188:txBody>
          <a:bodyPr/>
          <a:lstStyle/>
          <a:p>
            <a:r>
              <a:rPr lang="en-US"/>
              <a:t>What do you think about adding the main bot here?</a:t>
            </a:r>
          </a:p>
        </p188:txBody>
      </p188:reply>
      <p188:reply id="{E6925620-6E38-437C-A5FD-1531B4D9FD9E}" authorId="{7CB24C01-3EBD-CE08-BB94-17E5538FF4BE}" created="2020-04-09T21:29:12.885">
        <p188:txBody>
          <a:bodyPr/>
          <a:lstStyle/>
          <a:p>
            <a:r>
              <a:rPr lang="en-US"/>
              <a:t>LOVE THAT!</a:t>
            </a:r>
          </a:p>
        </p188:txBody>
      </p188:reply>
    </p188:replyLst>
    <p188:txBody>
      <a:bodyPr/>
      <a:lstStyle/>
      <a:p>
        <a:r>
          <a:rPr lang="en-US"/>
          <a:t>This seems a little plain for the opening slide. Let's put the dotnet-bot here or some .NET imagery besides just the color.</a:t>
        </a:r>
      </a:p>
    </p188:txBody>
  </p188:cm>
</p188:cmLst>
</file>

<file path=ppt/comments/modernComment_107_7A7173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1E993E-2A40-4FD9-9F22-8779E9EF5355}" authorId="{7CB24C01-3EBD-CE08-BB94-17E5538FF4BE}" status="resolved" created="2020-04-09T17:49:17.50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54255435" sldId="263"/>
      <ac:picMk id="9" creationId="{7D8D0F14-7329-A94F-A7D4-42C429EB5973}"/>
    </ac:deMkLst>
    <p188:replyLst>
      <p188:reply id="{96C4E436-D346-A845-8CC6-A0966140EF19}" authorId="{4D93CE5B-1EB1-904F-3961-ADCA8C61AAA8}" created="2020-04-09T21:33:02.102">
        <p188:txBody>
          <a:bodyPr/>
          <a:lstStyle/>
          <a:p>
            <a:r>
              <a:rPr lang="en-US"/>
              <a:t>fixed!</a:t>
            </a:r>
          </a:p>
        </p188:txBody>
      </p188:reply>
    </p188:replyLst>
    <p188:txBody>
      <a:bodyPr/>
      <a:lstStyle/>
      <a:p>
        <a:r>
          <a:rPr lang="en-US"/>
          <a:t>Can we fit .NET on the belts of all these?</a:t>
        </a:r>
      </a:p>
    </p188:txBody>
  </p188:cm>
</p188:cmLst>
</file>

<file path=ppt/comments/modernComment_112_A394B2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28C729-0EF0-4AF0-B8BA-5D6BC549D97D}" authorId="{7CB24C01-3EBD-CE08-BB94-17E5538FF4BE}" created="2020-04-09T17:47:24.138">
    <pc:sldMkLst xmlns:pc="http://schemas.microsoft.com/office/powerpoint/2013/main/command">
      <pc:docMk/>
      <pc:sldMk cId="2744431242" sldId="274"/>
    </pc:sldMkLst>
    <p188:replyLst>
      <p188:reply id="{45E57D20-B8F1-1F4F-8CF7-751C8045A0C8}" authorId="{4D93CE5B-1EB1-904F-3961-ADCA8C61AAA8}" created="2020-04-09T20:50:57.509">
        <p188:txBody>
          <a:bodyPr/>
          <a:lstStyle/>
          <a:p>
            <a:r>
              <a:rPr lang="en-US"/>
              <a:t>fixed!
</a:t>
            </a:r>
          </a:p>
        </p188:txBody>
      </p188:reply>
    </p188:replyLst>
    <p188:txBody>
      <a:bodyPr/>
      <a:lstStyle/>
      <a:p>
        <a:r>
          <a:rPr lang="en-US"/>
          <a:t>dotnet-bot's belt is reversed :-)</a:t>
        </a:r>
      </a:p>
    </p188:txBody>
  </p188:cm>
  <p188:cm id="{9453445E-A211-42BD-8F6F-5E1D7B1BEE48}" authorId="{7CB24C01-3EBD-CE08-BB94-17E5538FF4BE}" created="2020-04-09T17:48:08.872">
    <pc:sldMkLst xmlns:pc="http://schemas.microsoft.com/office/powerpoint/2013/main/command">
      <pc:docMk/>
      <pc:sldMk cId="2744431242" sldId="274"/>
    </pc:sldMkLst>
    <p188:txBody>
      <a:bodyPr/>
      <a:lstStyle/>
      <a:p>
        <a:r>
          <a:rPr lang="en-US"/>
          <a:t>I made the announcement slide master a little more generic and thought the yellow accent would be better for the Link below.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8CA1-BD23-3143-A515-7A59B8E64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E3DE7-7C48-5342-B6D8-28881CEB9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D330-187E-BC49-94A6-EBA11477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DBAAF-59FC-9749-8B10-B62B5D13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06785-187B-A241-937D-6B1DD3C8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2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A360-4447-0145-AF37-314905A4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67F3-9B48-4446-ABDE-71812515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B4567-9DD1-4545-B59C-FBB796A8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1AD14-E190-3741-AF59-0C045868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6135A-EC89-D94D-95B9-C075A5D3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9090A-1285-6F42-A090-2F173CCB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C63CC-9DDC-754E-8973-A8E4CC17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87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B5FA-3D2E-4147-99A7-8E1E6A50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82B8-3870-E046-93A3-1FAE698A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16E0E-EB77-094A-AAA0-FDA96EFD6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FBBB5-5BB1-9F4F-B6AB-3E94ECE6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7AAA5-62FE-314E-957F-0CCCBB9D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18010-E02B-2449-8ACC-161AA249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F36B-243F-1243-8551-272C9C11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CF393-FB03-B846-B9D3-26D37582E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25951-324F-CC40-9099-5051801FA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976EB-42DF-7F4F-B8B4-E0C4A83E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8F69A-F067-3A45-851F-CFBBA10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AEADE-DB76-3F43-ACB8-177B61AF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8CA1-BD23-3143-A515-7A59B8E64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E3DE7-7C48-5342-B6D8-28881CEB9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D330-187E-BC49-94A6-EBA11477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DBAAF-59FC-9749-8B10-B62B5D13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06785-187B-A241-937D-6B1DD3C8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24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33DF-CDEB-F94F-9EAF-7EA1EA89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01AC-D394-164A-8521-E97E42BB3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A05A-1130-2A47-850C-109A55E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C09AC-5EA6-AF40-A02E-33597B88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483A-D18A-7542-A160-C4042F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2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DB7B-50E3-B144-BCDA-3FED277B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08308-89E5-E044-A20F-9FB0FF00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17D6C-CF17-F047-9C92-0D224D6D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DE35-4277-B54A-991D-F88DB449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5AA52-9312-0F43-850F-57182CF9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84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1E3A-ABE7-3646-AD56-4DE788FB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54037-4DC1-2D47-A57B-DFC77705F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929EA-4B92-F04E-90AF-000DF9D1D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EA263-8F22-0D48-A5E0-06BE5A02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8E14D-E959-4240-81B8-383E2DBB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A4948-FB3B-8242-B133-4255E820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85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2743-AF92-4C4F-8A39-9523F758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CE8C2-041F-8B48-BCD4-91ADFBEB9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086E0-1F79-3D43-BCEA-E5871D1EF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A26C2-1B02-4D47-A439-C3E4207B2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0B86-A858-4D4B-A1F2-FAE33E86C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E9CDA-7C9E-944F-A8C8-A492E11D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9859E-CB0D-CC40-9F52-07C72C92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F4122-96BC-194D-A1C5-F7970B35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60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2061-5BDE-8A4F-AEE7-C9B8A3270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71470-1021-5440-8ED4-244411A2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A0F7-7413-3E49-B7C7-8A9358DD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3D479-9DAA-454D-8B91-56B4DD8C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6A6A5B-23CC-8F44-8A45-8FCE921A4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77281"/>
            <a:ext cx="10515600" cy="7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14849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33DF-CDEB-F94F-9EAF-7EA1EA8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01AC-D394-164A-8521-E97E42BB3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A05A-1130-2A47-850C-109A55E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C09AC-5EA6-AF40-A02E-33597B88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483A-D18A-7542-A160-C4042F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9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33DF-CDEB-F94F-9EAF-7EA1EA894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01AC-D394-164A-8521-E97E42BB3B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A05A-1130-2A47-850C-109A55E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C09AC-5EA6-AF40-A02E-33597B88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483A-D18A-7542-A160-C4042F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99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65FE-6650-2C4F-9860-CFB1E535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F78C4-2D31-1647-BB63-A6A10224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7FE01-DD67-2349-BC04-1A7B2B90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43EDC-DBC7-314D-A18D-7B5D996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D0BA85C-43F8-FD41-8426-97CE9AF5F10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0720326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4285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D3CCA-3D92-634B-A12A-1302A3C6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1336F-DEF2-BC43-B666-E8167C2A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4BE1B-C7F6-FC45-B5E1-F6ACCE97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9070133-FAE4-A942-8627-375406DE851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16743977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9206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A360-4447-0145-AF37-314905A4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67F3-9B48-4446-ABDE-71812515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B4567-9DD1-4545-B59C-FBB796A8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1AD14-E190-3741-AF59-0C045868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900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3EB01AC-A71A-6E4F-87FF-399BB5E60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5F2378-D058-F545-A2D7-97C45B5BEC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40665"/>
            <a:ext cx="10515600" cy="750162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sz="3600" spc="-5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Announcement</a:t>
            </a:r>
            <a:endParaRPr lang="en-US" sz="3600" dirty="0"/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4000C631-9E7A-7E49-AAA5-52064884D5DC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RELEASED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F8C7DEA6-272B-0F42-91E0-1DC1071754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25764"/>
            <a:ext cx="10515600" cy="201485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marL="228600" lvl="0" indent="-228600" defTabSz="932742">
              <a:spcBef>
                <a:spcPts val="1200"/>
              </a:spcBef>
              <a:buSzPct val="90000"/>
              <a:defRPr/>
            </a:pPr>
            <a:r>
              <a:rPr lang="en-US" sz="24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Value prop 1</a:t>
            </a:r>
          </a:p>
          <a:p>
            <a:pPr marL="228600" lvl="0" indent="-228600" defTabSz="932742">
              <a:spcBef>
                <a:spcPts val="1200"/>
              </a:spcBef>
              <a:buSzPct val="90000"/>
              <a:defRPr/>
            </a:pPr>
            <a:r>
              <a:rPr lang="en-US" sz="24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Value prop 2</a:t>
            </a:r>
          </a:p>
          <a:p>
            <a:pPr marL="228600" lvl="0" indent="-228600" defTabSz="932742">
              <a:spcBef>
                <a:spcPts val="1200"/>
              </a:spcBef>
              <a:buSzPct val="90000"/>
              <a:defRPr/>
            </a:pPr>
            <a:r>
              <a:rPr lang="en-US" sz="240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Value prop 3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D92128D-608D-BA4C-8B32-D86E68499C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6C0F277C-1C1E-2F43-9F9C-474F8D4C04B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9BDB58-F1DD-8844-8E0D-9855CFA6AA9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8C563-01F7-EF4D-B092-19FB4EE8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AB11B-668F-C84D-988F-2C7B447F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2CC6B-A9F6-294F-8FA5-CD13BC5F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361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B5FA-3D2E-4147-99A7-8E1E6A50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82B8-3870-E046-93A3-1FAE698A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16E0E-EB77-094A-AAA0-FDA96EFD6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FBBB5-5BB1-9F4F-B6AB-3E94ECE6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7AAA5-62FE-314E-957F-0CCCBB9D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18010-E02B-2449-8ACC-161AA249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25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F36B-243F-1243-8551-272C9C11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CF393-FB03-B846-B9D3-26D37582E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25951-324F-CC40-9099-5051801FA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976EB-42DF-7F4F-B8B4-E0C4A83E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8F69A-F067-3A45-851F-CFBBA10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AEADE-DB76-3F43-ACB8-177B61AF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35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8CA1-BD23-3143-A515-7A59B8E64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E3DE7-7C48-5342-B6D8-28881CEB9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CD330-187E-BC49-94A6-EBA11477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DBAAF-59FC-9749-8B10-B62B5D13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06785-187B-A241-937D-6B1DD3C8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69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33DF-CDEB-F94F-9EAF-7EA1EA8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01AC-D394-164A-8521-E97E42BB3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A05A-1130-2A47-850C-109A55E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C09AC-5EA6-AF40-A02E-33597B88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483A-D18A-7542-A160-C4042F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1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DB7B-50E3-B144-BCDA-3FED277B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08308-89E5-E044-A20F-9FB0FF00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17D6C-CF17-F047-9C92-0D224D6D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DE35-4277-B54A-991D-F88DB449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5AA52-9312-0F43-850F-57182CF9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0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DB7B-50E3-B144-BCDA-3FED277B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08308-89E5-E044-A20F-9FB0FF00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17D6C-CF17-F047-9C92-0D224D6D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DE35-4277-B54A-991D-F88DB449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5AA52-9312-0F43-850F-57182CF9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94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1E3A-ABE7-3646-AD56-4DE788FB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54037-4DC1-2D47-A57B-DFC77705F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929EA-4B92-F04E-90AF-000DF9D1D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EA263-8F22-0D48-A5E0-06BE5A02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8E14D-E959-4240-81B8-383E2DBB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A4948-FB3B-8242-B133-4255E820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7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2061-5BDE-8A4F-AEE7-C9B8A3270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71470-1021-5440-8ED4-244411A2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A0F7-7413-3E49-B7C7-8A9358DD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3D479-9DAA-454D-8B91-56B4DD8C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6A6A5B-23CC-8F44-8A45-8FCE921A4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77281"/>
            <a:ext cx="10515600" cy="73501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5951287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33DF-CDEB-F94F-9EAF-7EA1EA8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01AC-D394-164A-8521-E97E42BB3B0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A05A-1130-2A47-850C-109A55E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C09AC-5EA6-AF40-A02E-33597B88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483A-D18A-7542-A160-C4042F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883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65FE-6650-2C4F-9860-CFB1E535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F78C4-2D31-1647-BB63-A6A10224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7FE01-DD67-2349-BC04-1A7B2B90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43EDC-DBC7-314D-A18D-7B5D996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D0BA85C-43F8-FD41-8426-97CE9AF5F10C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4866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D3CCA-3D92-634B-A12A-1302A3C6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1336F-DEF2-BC43-B666-E8167C2A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4BE1B-C7F6-FC45-B5E1-F6ACCE97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9070133-FAE4-A942-8627-375406DE8517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1789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2743-AF92-4C4F-8A39-9523F758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CE8C2-041F-8B48-BCD4-91ADFBEB9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086E0-1F79-3D43-BCEA-E5871D1EF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A26C2-1B02-4D47-A439-C3E4207B2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0B86-A858-4D4B-A1F2-FAE33E86C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E9CDA-7C9E-944F-A8C8-A492E11D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9859E-CB0D-CC40-9F52-07C72C92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F4122-96BC-194D-A1C5-F7970B35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7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A360-4447-0145-AF37-314905A4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67F3-9B48-4446-ABDE-71812515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B4567-9DD1-4545-B59C-FBB796A8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1AD14-E190-3741-AF59-0C045868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1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6135A-EC89-D94D-95B9-C075A5D3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29090A-1285-6F42-A090-2F173CCB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C63CC-9DDC-754E-8973-A8E4CC17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300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B5FA-3D2E-4147-99A7-8E1E6A50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82B8-3870-E046-93A3-1FAE698A6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16E0E-EB77-094A-AAA0-FDA96EFD6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FBBB5-5BB1-9F4F-B6AB-3E94ECE6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7AAA5-62FE-314E-957F-0CCCBB9D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18010-E02B-2449-8ACC-161AA249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1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1E3A-ABE7-3646-AD56-4DE788FB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54037-4DC1-2D47-A57B-DFC77705F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929EA-4B92-F04E-90AF-000DF9D1D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EA263-8F22-0D48-A5E0-06BE5A02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8E14D-E959-4240-81B8-383E2DBB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A4948-FB3B-8242-B133-4255E8209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559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F36B-243F-1243-8551-272C9C111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CF393-FB03-B846-B9D3-26D37582E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25951-324F-CC40-9099-5051801FA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976EB-42DF-7F4F-B8B4-E0C4A83E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8F69A-F067-3A45-851F-CFBBA10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AEADE-DB76-3F43-ACB8-177B61AF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2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2743-AF92-4C4F-8A39-9523F758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CE8C2-041F-8B48-BCD4-91ADFBEB9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086E0-1F79-3D43-BCEA-E5871D1EF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A26C2-1B02-4D47-A439-C3E4207B2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60B86-A858-4D4B-A1F2-FAE33E86C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E9CDA-7C9E-944F-A8C8-A492E11D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9859E-CB0D-CC40-9F52-07C72C92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F4122-96BC-194D-A1C5-F7970B35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5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2061-5BDE-8A4F-AEE7-C9B8A3270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71470-1021-5440-8ED4-244411A2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A0F7-7413-3E49-B7C7-8A9358DD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3D479-9DAA-454D-8B91-56B4DD8C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6A6A5B-23CC-8F44-8A45-8FCE921A4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577281"/>
            <a:ext cx="10515600" cy="735013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21100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33DF-CDEB-F94F-9EAF-7EA1EA8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01AC-D394-164A-8521-E97E42BB3B0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7A05A-1130-2A47-850C-109A55E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C09AC-5EA6-AF40-A02E-33597B88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483A-D18A-7542-A160-C4042F8B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2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65FE-6650-2C4F-9860-CFB1E535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F78C4-2D31-1647-BB63-A6A10224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7FE01-DD67-2349-BC04-1A7B2B90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43EDC-DBC7-314D-A18D-7B5D996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D0BA85C-43F8-FD41-8426-97CE9AF5F10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4459408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6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D3CCA-3D92-634B-A12A-1302A3C6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1336F-DEF2-BC43-B666-E8167C2A9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4BE1B-C7F6-FC45-B5E1-F6ACCE97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9070133-FAE4-A942-8627-375406DE851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34974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85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3C04F-E94D-D848-84CB-7D3779AE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195F3-F7C6-0241-AFD1-C071BB6E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45965-E000-F44E-A2CC-5FA42871F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7FE2E-4B59-6A48-9DDC-B3FD3FAB8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E226-3ADC-3347-AEC3-5B4C80541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6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710" r:id="rId6"/>
    <p:sldLayoutId id="2147483688" r:id="rId7"/>
    <p:sldLayoutId id="2147483691" r:id="rId8"/>
    <p:sldLayoutId id="2147483694" r:id="rId9"/>
    <p:sldLayoutId id="2147483666" r:id="rId10"/>
    <p:sldLayoutId id="2147483667" r:id="rId11"/>
    <p:sldLayoutId id="2147483668" r:id="rId12"/>
    <p:sldLayoutId id="21474836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3C04F-E94D-D848-84CB-7D3779AE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195F3-F7C6-0241-AFD1-C071BB6E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45965-E000-F44E-A2CC-5FA42871F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7FE2E-4B59-6A48-9DDC-B3FD3FAB8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E226-3ADC-3347-AEC3-5B4C80541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12" r:id="rId12"/>
    <p:sldLayoutId id="2147483708" r:id="rId13"/>
    <p:sldLayoutId id="214748370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3C04F-E94D-D848-84CB-7D3779AE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195F3-F7C6-0241-AFD1-C071BB6E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45965-E000-F44E-A2CC-5FA42871F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255D864-94D4-6D47-B1E2-28CFE9C141AC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7FE2E-4B59-6A48-9DDC-B3FD3FAB8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E226-3ADC-3347-AEC3-5B4C80541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F9D9B7B-7126-7F40-B5F7-40F6123B62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0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711" r:id="rId5"/>
    <p:sldLayoutId id="2147483689" r:id="rId6"/>
    <p:sldLayoutId id="2147483692" r:id="rId7"/>
    <p:sldLayoutId id="2147483695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microsoft.com/office/2018/10/relationships/comments" Target="../comments/modernComment_107_7A71734B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6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1_C34479C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2_A394B28A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E10816-5C78-154A-A80D-991217834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.NET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7ADF92-DC58-0246-944F-2FD446C9E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i="1" dirty="0"/>
              <a:t>Free. Cross-platform. </a:t>
            </a:r>
            <a:r>
              <a:rPr lang="en-US" sz="2000" i="1" dirty="0">
                <a:solidFill>
                  <a:schemeClr val="bg2"/>
                </a:solidFill>
              </a:rPr>
              <a:t>Open source. </a:t>
            </a:r>
          </a:p>
          <a:p>
            <a:pPr>
              <a:spcAft>
                <a:spcPts val="600"/>
              </a:spcAft>
            </a:pPr>
            <a:r>
              <a:rPr lang="en-US" sz="2000" i="1" dirty="0"/>
              <a:t>A developer platform for building all your apps. </a:t>
            </a:r>
          </a:p>
          <a:p>
            <a:endParaRPr lang="en-US" sz="2000" dirty="0"/>
          </a:p>
          <a:p>
            <a:r>
              <a:rPr lang="en-US" sz="2000" dirty="0" err="1"/>
              <a:t>www.dot.net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101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D4DFADA-6BC2-BF4F-9B4F-46BEF7EAA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328" y="3484588"/>
            <a:ext cx="2095500" cy="2260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8CB8E18-9EF3-6C4D-865E-3C89AD304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2120" y="3760275"/>
            <a:ext cx="2019300" cy="2120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C973A1-BF5B-4A44-9DB0-B06A31493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9112" y="3484588"/>
            <a:ext cx="2209800" cy="22733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00C9614-DF9C-A34D-A43F-D78616BF5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4366" y="3701122"/>
            <a:ext cx="1930400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306FF53-F7A8-884D-871E-1772118071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6478" y="666945"/>
            <a:ext cx="2667000" cy="25527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D241A0F-65DA-E24A-A27C-E843EE2A87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5378" y="755845"/>
            <a:ext cx="2298700" cy="23749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D92C52E-69C1-484F-BF40-6AB2C3A79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53378" y="870878"/>
            <a:ext cx="1879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5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49AE36A-10CD-364F-88B1-1A6C643A1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8538" y="1073150"/>
            <a:ext cx="3276600" cy="328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4AD9A36-4EB4-1C4D-AAC4-7A71641C2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5138" y="1112911"/>
            <a:ext cx="3276600" cy="32893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8E099FB-E8A1-FF44-9B81-62420F175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350" y="1073150"/>
            <a:ext cx="2438400" cy="2514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F00229C-0D96-1542-9047-D081DAB324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500" y="3657600"/>
            <a:ext cx="5524500" cy="28575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80AA2FF-6226-9648-AF67-8351901738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2600" y="4100439"/>
            <a:ext cx="2540000" cy="2565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E6D351A-E753-3743-95E4-83AF67187D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6000" y="4337050"/>
            <a:ext cx="3086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554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EE42E7A-3BEE-6842-B0CB-114B979C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57336"/>
            <a:ext cx="12192000" cy="67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9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B6B4C68-F12A-EB41-A0CD-EF400D10B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69556" y="308874"/>
            <a:ext cx="12192000" cy="67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8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65AAF66-3754-8E43-8650-DF309F7FE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134" y="185351"/>
            <a:ext cx="11235731" cy="64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5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12D991-C12B-A24A-BC0E-688D83A48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8456" y="-125374"/>
            <a:ext cx="12808911" cy="71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8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29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12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E504A-2314-5B47-AFE0-53487B7D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C8D6A-25AB-3344-A608-987C08494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56E4C8-F3B8-7E40-9F97-5200D77EA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2812" y="3616615"/>
            <a:ext cx="2369939" cy="28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447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5BDB-06CD-2D4F-B926-A8DE7046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2331-D681-9E47-B91B-8CEC22564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9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9437-F158-E244-B41E-EFCECD0D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AB11B-1CD8-2141-AAA8-5291D94092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5F213-D93B-C445-908C-82FF556396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69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E202-4FA7-DB4D-8B1A-C44B7192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73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82E0-C7A7-DE45-A958-4A875BCB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4CE1C-B95B-3245-8459-1989F222E0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21245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AE65-4FEA-8043-B55D-B019866C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73C1-8254-9D4C-A08A-DFCF09D11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58738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708D-63C6-42CA-841C-44C083BB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659D-E1F3-48D4-B4B9-F952EF72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prop 1</a:t>
            </a:r>
          </a:p>
          <a:p>
            <a:r>
              <a:rPr lang="en-US" dirty="0"/>
              <a:t>Value prop 2</a:t>
            </a:r>
          </a:p>
          <a:p>
            <a:r>
              <a:rPr lang="en-US" dirty="0"/>
              <a:t>Value prop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17B79-2D53-4C1B-AE7A-2CA96FE997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&lt;CTA URL&gt;</a:t>
            </a:r>
          </a:p>
        </p:txBody>
      </p:sp>
    </p:spTree>
    <p:extLst>
      <p:ext uri="{BB962C8B-B14F-4D97-AF65-F5344CB8AC3E}">
        <p14:creationId xmlns:p14="http://schemas.microsoft.com/office/powerpoint/2010/main" val="27444312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D302-E5A0-304C-9555-5B404D21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E45E9-DAEF-774E-AB4B-B948F1675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D910EE-5034-9441-BC75-0DA291E2B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9050" y="3575050"/>
            <a:ext cx="243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79635"/>
      </p:ext>
    </p:extLst>
  </p:cSld>
  <p:clrMapOvr>
    <a:masterClrMapping/>
  </p:clrMapOvr>
</p:sld>
</file>

<file path=ppt/theme/theme1.xml><?xml version="1.0" encoding="utf-8"?>
<a:theme xmlns:a="http://schemas.openxmlformats.org/drawingml/2006/main" name=".NET light">
  <a:themeElements>
    <a:clrScheme name="dotnet-colors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.NET Purple">
  <a:themeElements>
    <a:clrScheme name="dotnet-colors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.NET dark">
  <a:themeElements>
    <a:clrScheme name="dotnet-colors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105</Words>
  <Application>Microsoft Office PowerPoint</Application>
  <PresentationFormat>Widescreen</PresentationFormat>
  <Paragraphs>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Segoe UI</vt:lpstr>
      <vt:lpstr>Open Sans</vt:lpstr>
      <vt:lpstr>Segoe UI Semibold</vt:lpstr>
      <vt:lpstr>Consolas</vt:lpstr>
      <vt:lpstr>.NET light</vt:lpstr>
      <vt:lpstr>.NET Purple</vt:lpstr>
      <vt:lpstr>.NET dark</vt:lpstr>
      <vt:lpstr>.NET</vt:lpstr>
      <vt:lpstr>Presentation title</vt:lpstr>
      <vt:lpstr>Click to edit Master title style</vt:lpstr>
      <vt:lpstr>Click to edit Master title style</vt:lpstr>
      <vt:lpstr>Click to edit Master title style</vt:lpstr>
      <vt:lpstr>Demo</vt:lpstr>
      <vt:lpstr>Code sample</vt:lpstr>
      <vt:lpstr>Announcement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</dc:title>
  <dc:creator>Kaitlin Wilkinson</dc:creator>
  <cp:lastModifiedBy>Beth Massi</cp:lastModifiedBy>
  <cp:revision>5</cp:revision>
  <dcterms:created xsi:type="dcterms:W3CDTF">2020-04-08T17:58:08Z</dcterms:created>
  <dcterms:modified xsi:type="dcterms:W3CDTF">2020-04-17T21:26:41Z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2020-04-17T21:26:41.0357392Z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866d6d30-b20b-4b24-83ca-d8ae9ae68830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